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73334C92-C760-42D7-978D-11585D6B7598}"/>
  </pc:docChgLst>
  <pc:docChgLst>
    <pc:chgData name="Xinyi Shen" userId="c45f212b-5789-4129-bf03-1592b57bd5dd" providerId="ADAL" clId="{DFC31965-766E-4A11-9FEF-36B05EE85985}"/>
    <pc:docChg chg="custSel addSld modSld">
      <pc:chgData name="Xinyi Shen" userId="c45f212b-5789-4129-bf03-1592b57bd5dd" providerId="ADAL" clId="{DFC31965-766E-4A11-9FEF-36B05EE85985}" dt="2023-03-14T01:45:40.910" v="5"/>
      <pc:docMkLst>
        <pc:docMk/>
      </pc:docMkLst>
      <pc:sldChg chg="addSp delSp add">
        <pc:chgData name="Xinyi Shen" userId="c45f212b-5789-4129-bf03-1592b57bd5dd" providerId="ADAL" clId="{DFC31965-766E-4A11-9FEF-36B05EE85985}" dt="2023-03-14T01:45:40.910" v="5"/>
        <pc:sldMkLst>
          <pc:docMk/>
          <pc:sldMk cId="4056863999" sldId="258"/>
        </pc:sldMkLst>
        <pc:spChg chg="del">
          <ac:chgData name="Xinyi Shen" userId="c45f212b-5789-4129-bf03-1592b57bd5dd" providerId="ADAL" clId="{DFC31965-766E-4A11-9FEF-36B05EE85985}" dt="2023-03-14T01:45:34.838" v="1" actId="478"/>
          <ac:spMkLst>
            <pc:docMk/>
            <pc:sldMk cId="4056863999" sldId="258"/>
            <ac:spMk id="2" creationId="{6D97F7AD-7FA8-4A67-818A-0B53FEC7D16C}"/>
          </ac:spMkLst>
        </pc:spChg>
        <pc:spChg chg="del">
          <ac:chgData name="Xinyi Shen" userId="c45f212b-5789-4129-bf03-1592b57bd5dd" providerId="ADAL" clId="{DFC31965-766E-4A11-9FEF-36B05EE85985}" dt="2023-03-14T01:45:35.875" v="2" actId="478"/>
          <ac:spMkLst>
            <pc:docMk/>
            <pc:sldMk cId="4056863999" sldId="258"/>
            <ac:spMk id="3" creationId="{2AAD09FA-27C9-4A4D-A07F-9C6F10BA562B}"/>
          </ac:spMkLst>
        </pc:spChg>
        <pc:picChg chg="add del">
          <ac:chgData name="Xinyi Shen" userId="c45f212b-5789-4129-bf03-1592b57bd5dd" providerId="ADAL" clId="{DFC31965-766E-4A11-9FEF-36B05EE85985}" dt="2023-03-14T01:45:38.953" v="4" actId="478"/>
          <ac:picMkLst>
            <pc:docMk/>
            <pc:sldMk cId="4056863999" sldId="258"/>
            <ac:picMk id="4" creationId="{B2256F5F-C339-4185-95F0-8AEBB7304BED}"/>
          </ac:picMkLst>
        </pc:picChg>
        <pc:picChg chg="add">
          <ac:chgData name="Xinyi Shen" userId="c45f212b-5789-4129-bf03-1592b57bd5dd" providerId="ADAL" clId="{DFC31965-766E-4A11-9FEF-36B05EE85985}" dt="2023-03-14T01:45:40.910" v="5"/>
          <ac:picMkLst>
            <pc:docMk/>
            <pc:sldMk cId="4056863999" sldId="258"/>
            <ac:picMk id="5" creationId="{3777425A-8FFD-4A95-8D8C-020CA2B1777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36A15-07A5-47B0-9F7A-6745B00AF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0A33BD-B95F-4497-B76D-52468E02BA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310E1-6BDA-4CE2-AA87-C9F34888F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5D06D-1825-4720-904F-56D4EB47F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5C42F-B3EF-4E93-925B-90E499F2D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29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D783-2C02-4CB5-8B70-D32EFACDF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07205-1D21-4C8D-B302-516CF8852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618C7-E341-4C79-A9C9-9F07E373F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4883A-203F-490D-9F94-05058936B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1D494-D18A-4E0F-AAE9-712B5DEA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36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0F067D-9283-448A-B70A-854737CAF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ABDD04-194D-491A-9D9B-2FDC97B1B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21261-6E56-4AD6-A68A-BF28431C1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2E0BA-13EA-46D0-A0E8-3328562E9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E16BE-10CF-4A4D-9972-F2478CFF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52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3A73F-A013-4996-B87B-0EFDFA2E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FA87D-CDB7-47C4-8B3E-626AD466C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D8FFE-0E02-4387-9002-3BCE7F23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04122-5F4A-4E59-B332-658AA21C0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888EF-7623-48E6-95D0-AB5385CB2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41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203F9-78AE-4CD9-8EC1-1EE3AE937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76D7B-3FFB-458A-90D0-A80162AC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2C100-F185-4311-9B73-11D4FF026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A53F7-5E15-488F-815C-763E09A1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51E96-C22F-43E7-A5FB-326941BE6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02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045AD-172C-4AC5-9B55-ADE57970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6AC4-7F6C-46CA-9454-32D1978B6C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FFBE30-4FAE-4DE0-97B5-34C80554B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4E6D1D-90E3-4C17-B554-19822A80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061E0B-2D1C-4AC7-A956-B2D534267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E7C5E-047C-4073-8487-6B54242AA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40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33501-1469-4AF8-8BF3-FD8145A24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EB7865-1697-46C6-8855-456860655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763DBE-A737-4173-9843-F57AD2C2F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895B9E-574B-4995-823A-255466CEAA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97D3F6-C317-4BAE-8922-6D5DD25E8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FEC55-1F0B-43B7-956B-FA9997AA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4E172C-B0BE-4456-A4EF-8EAFA25E7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98D2D-5FC9-4A34-8974-FFF0E331B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18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43EBC-B161-4C71-AA1A-65E567BEA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1C399A-F75E-483F-8BBB-C17F25BA4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BFAAB-14C1-422B-A2D9-6C7000DA2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26BB3-3B6D-456F-870F-FF3CD909E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01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487F1B-D756-43E4-9A82-30FECF0E8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BB399A-00B1-494B-9AA2-056A5B528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00A54-DFBE-484D-A3BF-0C9D0EFFF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98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59878-FCC8-4100-8A9E-947C7425C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3609E-D9F7-49CB-A0E5-768864908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70300-963C-4B46-B6A7-551D9056D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ED2F2B-6E97-47B0-849D-E38A16B33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957C2-F423-4FF3-B18E-90E0AB70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28DAE-3A25-45BB-A17E-AEEC1F41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5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58A10-A137-44EE-BC72-8EAA4B59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DEA47B-8CC5-430C-AB5E-89AC491DB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131703-610B-4945-8071-C7A569E46C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08C5F-1AA2-4BA7-B15B-9751A7B71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5D6085-3C2C-47D9-983E-0F9E12F6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4C54A-362C-472B-AD91-137C87D3F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546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253138-F3F1-4FB7-9910-DCF6B54D9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023BE-7E1D-4C49-BD5E-86AA0E9F1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5D823-98F0-43A2-91F6-2C78F854E9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B4E5-D32A-46FC-B54C-119673760FBE}" type="datetimeFigureOut">
              <a:rPr lang="en-GB" smtClean="0"/>
              <a:t>14/03/2023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6E870-2B75-4A1E-A35F-B0967CBDA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9FD7C-DFC6-417C-BA65-FF2E68326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8D013-0A5C-49C0-838C-98B3E08715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5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75D9EAB-13AF-464B-B1FF-C4024A233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62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B9DDA7-B129-48A6-ACAB-A8C2E9B24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840" y="1178891"/>
            <a:ext cx="5149850" cy="3937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177FE2-CC6B-4FC4-B1D9-CFD3F38B0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71" y="1178891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2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77425A-8FFD-4A95-8D8C-020CA2B17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6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9</cp:revision>
  <dcterms:created xsi:type="dcterms:W3CDTF">2022-03-15T22:47:12Z</dcterms:created>
  <dcterms:modified xsi:type="dcterms:W3CDTF">2023-03-14T01:49:27Z</dcterms:modified>
</cp:coreProperties>
</file>